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1" r:id="rId2"/>
    <p:sldId id="326" r:id="rId3"/>
    <p:sldId id="325" r:id="rId4"/>
    <p:sldId id="324" r:id="rId5"/>
    <p:sldId id="323" r:id="rId6"/>
    <p:sldId id="317" r:id="rId7"/>
  </p:sldIdLst>
  <p:sldSz cx="24387175" cy="13716000"/>
  <p:notesSz cx="6858000" cy="9144000"/>
  <p:defaultTextStyle>
    <a:defPPr>
      <a:defRPr lang="en-US"/>
    </a:defPPr>
    <a:lvl1pPr marL="0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1pPr>
    <a:lvl2pPr marL="898799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2pPr>
    <a:lvl3pPr marL="17976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3pPr>
    <a:lvl4pPr marL="26964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4pPr>
    <a:lvl5pPr marL="35952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5pPr>
    <a:lvl6pPr marL="44940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6pPr>
    <a:lvl7pPr marL="53928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7pPr>
    <a:lvl8pPr marL="6291604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8pPr>
    <a:lvl9pPr marL="71904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44"/>
    <a:srgbClr val="000000"/>
    <a:srgbClr val="E3CDB1"/>
    <a:srgbClr val="CCCCCC"/>
    <a:srgbClr val="FFC038"/>
    <a:srgbClr val="105456"/>
    <a:srgbClr val="008FB3"/>
    <a:srgbClr val="7E5475"/>
    <a:srgbClr val="E56A54"/>
    <a:srgbClr val="E5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5362" autoAdjust="0"/>
    <p:restoredTop sz="86401" autoAdjust="0"/>
  </p:normalViewPr>
  <p:slideViewPr>
    <p:cSldViewPr snapToGrid="0" snapToObjects="1">
      <p:cViewPr varScale="1">
        <p:scale>
          <a:sx n="48" d="100"/>
          <a:sy n="48" d="100"/>
        </p:scale>
        <p:origin x="296" y="134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6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806867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6137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242060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32274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40343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1199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80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932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8185-9018-ED1E-F97C-8B3CEF59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AD569-0E17-5F62-E831-C5DD8CDB7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A9D3B-0E18-5BBC-47D8-0D2F02020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CC950-5D5E-3831-F4BF-C7DA3A6B5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2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5ADF-CA92-A08B-5CCB-2E7E592D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2E3DD-FD69-244C-20CE-EC0B933D9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A9E7F-9AB1-7C51-CB5F-ED3D33826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54E9-8F27-DB67-56F2-54CCF561F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AFEA-737B-766B-6B2D-D20A3C12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CAE32-AE15-3695-01BF-77AC9C21B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A48CF-C181-D9E9-C1D2-ECC426A3C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6B94A-3100-05DB-E0C4-DB9FD36E6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6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A8E09-8C51-E754-6574-A0354316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A8E71-14BB-852C-FE68-51D97C30D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B3202-FD05-7B3B-44CD-88A9D53E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681B-D2EB-D3BD-B064-D3C4F8654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5FC0-1F9A-E2C0-6CCB-B79374A2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FFF2D-70EE-6AA4-72E7-9FE7DC31B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DB2D3-AC1D-A960-CA2B-4ACCAC2DB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66434-91B3-4D82-34D9-D200969FD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B2362A8-B35C-6344-168F-975FC4D60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n aerial shot of Colorado State University campus">
            <a:extLst>
              <a:ext uri="{FF2B5EF4-FFF2-40B4-BE49-F238E27FC236}">
                <a16:creationId xmlns:a16="http://schemas.microsoft.com/office/drawing/2014/main" id="{D30282C0-5A37-362D-B1DC-BFE43AC19E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6439" y="-1"/>
            <a:ext cx="20578871" cy="13736203"/>
          </a:xfrm>
          <a:prstGeom prst="rect">
            <a:avLst/>
          </a:prstGeom>
        </p:spPr>
      </p:pic>
      <p:pic>
        <p:nvPicPr>
          <p:cNvPr id="39" name="Picture 38" descr="Colorado State University logo">
            <a:extLst>
              <a:ext uri="{FF2B5EF4-FFF2-40B4-BE49-F238E27FC236}">
                <a16:creationId xmlns:a16="http://schemas.microsoft.com/office/drawing/2014/main" id="{05598EE9-D485-D86F-A9DF-63BBA2F49A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42680" y="695055"/>
            <a:ext cx="5296465" cy="3465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EED9DF-CA52-CD7D-5F2A-469D8A2F8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1DD589-66DA-2560-7B34-287747EB1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6362F0-052A-E80B-360A-0F46D76C684C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F2DAB-1C7F-87EA-DF8A-701A4C25A3EB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244137-7879-AF2B-2E0D-AAEA8C7DDE72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7791B-4C41-7E9E-6085-EFCADA0331E2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980BD-F417-0023-DD45-CB642CEB103B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5C76B-5CBC-4C1C-E590-DACB014C0D3B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D121C1-3A58-31AE-ADD8-DD8863B68FE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33AA952-0C7C-D384-ECA1-9F6FD4F55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0666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0B6D903-D6D9-E95F-7AEF-BBE59B0BF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5747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5B9E5C18-1C92-7803-DDA7-77DDBC2095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8FFE2DF-4195-F5AF-C13C-36CE7BF15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77D9F0-19AB-8C54-BB91-2A8C7E397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3175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EE2248E-7F37-648B-CC77-345582D199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8256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43ECF808-D3BE-4641-8561-5991299CBE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CD1A3F4-56E6-44A2-F6BA-77EC11C8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A485E-0E8B-9F15-5F04-03D336D7F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ED3097-84AA-5862-F8D0-BC7207A1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lorado State University symbol">
            <a:extLst>
              <a:ext uri="{FF2B5EF4-FFF2-40B4-BE49-F238E27FC236}">
                <a16:creationId xmlns:a16="http://schemas.microsoft.com/office/drawing/2014/main" id="{F146F9C0-7E8C-BFF4-F322-1B9DE073D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24BEA-BB70-0A76-015A-8BFD7EB8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52" b="89458"/>
          <a:stretch/>
        </p:blipFill>
        <p:spPr>
          <a:xfrm>
            <a:off x="3891515" y="1"/>
            <a:ext cx="20495659" cy="14460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E4A518-5FA6-422E-78D3-21ABCD78F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340" y="2077755"/>
            <a:ext cx="1792104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BEA90C6-8F52-877D-2151-41D9FA2F2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6339" y="4010336"/>
            <a:ext cx="1792104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F596587-5715-BFF7-0FFD-2D41193E6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07C8-7062-4247-432A-F4259380A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D12D5377-6199-8F49-2CFD-D9431C0036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468" y="1348236"/>
            <a:ext cx="1446028" cy="14460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95FAC7-B012-3C90-E0FE-8D2DFAB15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470" y="3409600"/>
            <a:ext cx="2187663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2DC5F9-E376-15D2-E4CF-2350E427D7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9469" y="5342182"/>
            <a:ext cx="2187663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97D50F-C7A3-D938-FD4B-49B55C368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CB91771-9A35-C216-664E-38CB67B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33653" y="5501526"/>
            <a:ext cx="7129454" cy="23188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7200"/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333653" y="8214474"/>
            <a:ext cx="7129454" cy="69525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2140721" y="2173027"/>
            <a:ext cx="12112761" cy="97141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A5CD19-1082-1512-97C9-96B79AEE0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Mount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9E552-529E-77F4-951A-D05187C6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un shining over a forest&#10;&#10;Description automatically generated">
            <a:extLst>
              <a:ext uri="{FF2B5EF4-FFF2-40B4-BE49-F238E27FC236}">
                <a16:creationId xmlns:a16="http://schemas.microsoft.com/office/drawing/2014/main" id="{14518560-1601-CEE2-6EE7-1F6CB752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022"/>
          <a:stretch/>
        </p:blipFill>
        <p:spPr>
          <a:xfrm>
            <a:off x="17182214" y="0"/>
            <a:ext cx="7204961" cy="1371600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BDCB5DD4-D483-68BD-4F84-B2C9099F7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65B62-AEED-B85E-3FF6-57ED771FE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Ov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EE25A-A459-3620-F240-4DFA54D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trees on a road&#10;&#10;Description automatically generated">
            <a:extLst>
              <a:ext uri="{FF2B5EF4-FFF2-40B4-BE49-F238E27FC236}">
                <a16:creationId xmlns:a16="http://schemas.microsoft.com/office/drawing/2014/main" id="{AC942C72-8EC5-C087-939D-9BC6B550B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34"/>
          <a:stretch/>
        </p:blipFill>
        <p:spPr>
          <a:xfrm>
            <a:off x="17166651" y="1"/>
            <a:ext cx="7218938" cy="13715999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34E038AC-1AE3-ED73-7036-C6CAB00FA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42F9FFF-7EB1-A7DB-B013-A716B683F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5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866178-CBCD-77EF-8FAB-1F3C49A7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CAAFB-2C9A-D0BB-FC1C-BBDD98AC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31592"/>
          <a:stretch/>
        </p:blipFill>
        <p:spPr>
          <a:xfrm>
            <a:off x="1684360" y="11015330"/>
            <a:ext cx="14998886" cy="2701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82DB31-56E1-FB99-975F-6A13C48A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7A48FE2-579B-81DF-FD0F-99223BB771E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82214" y="0"/>
            <a:ext cx="7170578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2878-7E9A-81E8-7BD4-EA17ADD9C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4647" y="5063294"/>
            <a:ext cx="17197884" cy="153888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027ED-012B-7407-85EE-A5994FEE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6BD615-3100-6B0D-80AF-6148FF436E62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B864A-DFC1-8ACE-87E4-E92DA290916C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CAA52F-343B-3FE3-30E3-295C4517EB1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2290-3E87-EBEE-B7C5-B036F1C7711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FFB4E1-F274-B073-8E7E-CB2544A6D761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0147-429D-9A58-82F4-19D9B4664D4E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91A34-14D2-ADB6-1169-740DA5910940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09C2B3-142D-5E44-1175-183720B6E55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45597-6F58-A8E5-A24B-B3C67DA5490A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207D62-8D62-B822-1E45-17C921014CC7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9CCBA-B6CB-7D13-11F8-8B53466883D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D55400-2F92-5A7A-37B5-17CD27C2DC7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E0A2EF-4B95-657F-0869-CC36FA292DB5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2A8B82-B1AD-9FF9-67E7-3FDE201E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672AE2E-C5C4-44D6-2A12-46A2082F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448" y="2096307"/>
            <a:ext cx="20507810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605448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21489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037530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C10D8E-8D0B-3CB5-550F-C1F0821F1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EF944-57F4-E84D-0B8B-F23B69A5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lorado State University logo">
            <a:extLst>
              <a:ext uri="{FF2B5EF4-FFF2-40B4-BE49-F238E27FC236}">
                <a16:creationId xmlns:a16="http://schemas.microsoft.com/office/drawing/2014/main" id="{513D1247-2275-E5FB-89CF-D88723D811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7B9D46-0C64-DE90-73CB-FC4C4FD13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B5B052-2CDE-BD23-7A21-71905398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211BA-E7D7-3693-93C7-DDA43CEEC055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A6159-BAF5-E0C8-B4B5-C415D68EA9A2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3694A3-5AE5-342B-306B-F64105E0D29D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0BF71-6A7D-E032-CC68-F5B91A0B5D08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01747F-78C9-192A-E0B3-BB8BE79EFEF1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F11095-1E4B-721B-2D2E-A6AE9C07FEF2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4B9EB-86D0-1A95-18F4-6EF135DA6543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67D14-DC84-37FE-9353-9AFB12EA1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38DA7F-E3F5-8F2E-74C2-ED9978E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lorado State University symbol">
            <a:extLst>
              <a:ext uri="{FF2B5EF4-FFF2-40B4-BE49-F238E27FC236}">
                <a16:creationId xmlns:a16="http://schemas.microsoft.com/office/drawing/2014/main" id="{E74486EA-1727-AA76-BCAA-5245CDDF5B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10D2022-1C46-B33B-9D3B-B229B82C7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875" y="723070"/>
            <a:ext cx="18136812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16987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524271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87866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F58C89-8A08-333D-6958-95A00A0BA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5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90464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B5CA8-1D33-D57A-0D5B-9F0C565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9" t="10488"/>
          <a:stretch/>
        </p:blipFill>
        <p:spPr>
          <a:xfrm rot="10800000">
            <a:off x="16138571" y="0"/>
            <a:ext cx="82486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B33A28-D647-6609-0C80-6EA99E415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904649" y="-2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873773" y="6858000"/>
            <a:ext cx="6778200" cy="69525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873773" y="5246522"/>
            <a:ext cx="6778200" cy="933849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3C1988-8971-9C59-BDE8-BC869EA85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584C64-A914-822E-A0BB-375E897C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191645" cy="3962400"/>
            <a:chOff x="23195532" y="179377"/>
            <a:chExt cx="1191645" cy="3952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1BE646-2679-41E3-CEB5-2DD4A90CE1C6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082E90-8AC0-2284-E1DB-33E0BDA450B6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DA3119-45E8-4CA2-315E-F2CF9CBE15CE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D474F-9AA3-103A-C4A9-09C689687EE1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1CED52-3D32-5A87-9350-1D2CB3612122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C670C8-1DCB-9B2F-3719-8994E2876370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FA346-5A9F-773A-7320-A028253E30BF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71B610E-3267-1CA7-77AC-58128002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39071"/>
          <a:stretch/>
        </p:blipFill>
        <p:spPr>
          <a:xfrm>
            <a:off x="0" y="3962400"/>
            <a:ext cx="1191643" cy="975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91DFD-1F77-AEF7-99E8-EB336BCE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91643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98030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98029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036056" y="0"/>
            <a:ext cx="12351120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BA60A1-0A69-8625-4064-E44722C4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2B293C-E279-D262-62FF-DE9F18B37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698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4E5CF8-AF7E-5C3B-AE0F-2A8EB21265A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82701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7CA2E77-0C7A-35BA-F020-60D736EB44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62649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56F39-2B84-2999-54DF-64863396D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120733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AED01-6C6A-C36B-3B7D-03A91FE3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2"/>
          <a:stretch/>
        </p:blipFill>
        <p:spPr>
          <a:xfrm>
            <a:off x="22470927" y="0"/>
            <a:ext cx="1916247" cy="854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79910A-43DD-1C44-0141-B0B9F57F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470928" y="8542870"/>
            <a:ext cx="1916247" cy="5173130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B3283F-B7C5-4D58-F734-965D9263C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Botto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EE7A8-CE53-9E0E-CB2D-27FFBA3B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1295528"/>
            <a:ext cx="11866555" cy="2420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AB5C39-6DBF-F77D-92A5-B8FEF05F2567}"/>
              </a:ext>
            </a:extLst>
          </p:cNvPr>
          <p:cNvSpPr/>
          <p:nvPr userDrawn="1"/>
        </p:nvSpPr>
        <p:spPr>
          <a:xfrm>
            <a:off x="11866554" y="11295529"/>
            <a:ext cx="12520620" cy="2420471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724" y="11743593"/>
            <a:ext cx="22973728" cy="133395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12955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E06C1A-BE66-6D39-BB1E-3ACF85574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893"/>
            <a:ext cx="1359243" cy="1371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9243" y="-893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827084" y="0"/>
            <a:ext cx="22560091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BE7D36-222D-8293-06F9-02F1BC44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9C00B1-75B9-D48E-7592-19E77953A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3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32BF-CDCD-C36C-3D8E-F4CBCB8D7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9677" y="6413112"/>
            <a:ext cx="7649736" cy="165109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E0622D4-4400-A1E1-234A-33DF8035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6C7CEA-7003-C4E0-6B60-21B547DF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8B625-CCCA-0501-F438-A869F8AA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A99E03-6BBD-CC22-3742-9CE525972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CEEE7F-6A45-438C-4C03-6861A126818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CF289D-A3C9-8D9D-61B1-6AE279EE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F025CF-7BE1-8FDD-94B1-32E1F2A7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8036D-B8E7-7487-153F-332A40690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B072C-F36A-A04E-DE4D-EB8A67A9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C4D76-81FB-ACCF-8977-8FEDAA98C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EFD3E-5961-4845-219F-E001ECB39221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A24E2-E454-BF9E-4DF9-7FF811781F11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5BA58C-3C07-33C7-1B6D-DFA6BDE81996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F491F-6D6B-7C62-539B-C2873ECA5D8A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588E49-A916-DC61-AFE1-19648A522FBE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0C3479-63CA-CBA6-ACA2-ADE7FBECAE5E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6DC5D7-2307-6000-B7B8-D8AA09E898A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EF5D8E9-612D-681A-ED80-51B964A10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-Nam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2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0FED6-ACDF-A229-AA14-0BB8A6ED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5069" y="6413112"/>
            <a:ext cx="7498947" cy="1015663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Presented by: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0D62115-B299-FBCF-3FCD-BE332DB65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spAutoFit/>
          </a:bodyPr>
          <a:lstStyle>
            <a:lvl1pPr marL="0" indent="0" algn="ctr">
              <a:buNone/>
              <a:defRPr sz="3200" b="0" spc="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4065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Unit 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B871660-E258-EA73-D579-547EDF741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43E7A-35ED-91E3-9474-4044D7B529F9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FF432A-71A0-AEB2-CD70-56E9AE449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F252C0F-BA90-D782-472D-97005636B9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55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E1179-060A-3D27-82A8-FF922A9D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785700-D940-CF08-D71C-0DC555C6C81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FDE0A4-8993-7F70-FA2B-E75D9592E1E8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59DB4F-63BF-4EFA-7266-F5478622B33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375E74-E1A5-397E-A084-12FE5D3832D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A5C0FD-8892-4023-7176-401F72F5E9D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614D3-0E10-A5E6-F530-292B871792E2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2C8BD7-2A00-4A58-C7C4-FFB5A16E0C4E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2DFCC3-5056-E910-1AA7-8A6E8706840D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B788D6-F6E7-69DC-7B47-16066874EF93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59C435-DF2E-74C7-556C-431C40B06EE0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394DE6-7BFA-0171-D496-99E4ECABB412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96C6D8-A646-6360-20C5-A538D8D4CACB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3EEC1F-BB73-8C7F-1E19-DA55DEA55E3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8CB2C-B1F8-C181-BD5D-282E6F2D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DEE40D1-9264-E204-E475-6BCFCC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24E991-74E6-5E5A-DB83-5DB4589E219D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9B5D57-54A9-7F8C-2F46-55114B41E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C5AF0E-C6B4-8DAF-0272-0E12C0E01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EF3703-4192-DD20-BD1B-BFF64EE7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65" name="Picture 64" descr="Colorado State University symbol">
            <a:extLst>
              <a:ext uri="{FF2B5EF4-FFF2-40B4-BE49-F238E27FC236}">
                <a16:creationId xmlns:a16="http://schemas.microsoft.com/office/drawing/2014/main" id="{87C71800-8C64-3F11-5C45-70B4426F1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F5A11D-0DB0-C073-C7F1-646999C2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59" name="Picture 58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B4B4E82-B71D-5E67-0D28-5C4110BEE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5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Unit 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D7D883-B270-F549-2559-D5B13B803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CAA24E-5D7E-37A6-0358-2053450C88EC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B60F00-2138-4957-6D9C-CB8EECCA6A32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94719-6E1A-861F-5A89-2B0C32086C71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66F7D-4AC1-1695-71BE-42953E420523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F0055D-678D-02E2-B9A2-22E310559638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159A4-A164-78DE-9C64-DB3DDD80759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0515D4-FC0C-F60E-FFBA-C564ED6C31CC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E71664-C0E2-BBEF-01C7-C18F330D1B8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E15457-23F9-1462-17FD-D370604D2B2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79B63E-2F05-7771-8B5A-CD4F5C5775DF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60FA36-18EB-440D-66A1-2DA65C58A10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EE73CC-883D-5DDA-8E53-A52D44D3F35F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89C42-E7C2-EF90-0EB9-65EBD0AAEFC7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A2CF78-6DF9-46D2-E3BE-B3129B78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964AB-F4DE-6C73-1553-B34261756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0867-B712-9586-12B8-A508F5AD89AE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1D96B2-D307-B41F-488C-8D20526E9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12B0-8979-9846-9D7C-586F9FFE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9B56A-0878-3613-5140-FDCEF5781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5DAD25-4FAB-CFBA-CB12-A4018C1A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CA1A5C8-CE3D-9DDD-E962-CBF30AD2166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7DA9F1-1FD3-CEAE-EED7-ED893670BE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2334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03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EF90869F-30B6-3341-4303-FCC0E679F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lorado State University logo">
            <a:extLst>
              <a:ext uri="{FF2B5EF4-FFF2-40B4-BE49-F238E27FC236}">
                <a16:creationId xmlns:a16="http://schemas.microsoft.com/office/drawing/2014/main" id="{0AC6BB0B-CF97-DC35-C2F8-4B56E77157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pic>
        <p:nvPicPr>
          <p:cNvPr id="24" name="Picture 23" descr="A skateboarder riding past a building">
            <a:extLst>
              <a:ext uri="{FF2B5EF4-FFF2-40B4-BE49-F238E27FC236}">
                <a16:creationId xmlns:a16="http://schemas.microsoft.com/office/drawing/2014/main" id="{C514C1F5-F327-137A-EB9B-C8FD50725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25" name="Picture 24" descr="A student looking into a microscope">
            <a:extLst>
              <a:ext uri="{FF2B5EF4-FFF2-40B4-BE49-F238E27FC236}">
                <a16:creationId xmlns:a16="http://schemas.microsoft.com/office/drawing/2014/main" id="{343BBA91-537D-66E4-E63F-D3D9E3E30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8680960-077E-5C2B-520B-8C0FB6A7A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4BC0029-207A-599D-0EB1-F757DBB6EBF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9250BA-189E-5F30-4708-6D61E265E7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1078A91-EAFC-469D-48CD-9EBEFE6AA9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60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8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Unit 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E0F09-E3D8-9C0B-BA51-4A3E24948C7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DF5909-0874-C1E4-DB2A-4D9CE2C3B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7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35C91-82C3-FE75-6673-DD1E2B7CD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16160F8-ED25-9CFB-51DC-E266BD91B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E2CC27-8417-974D-CB14-AE532B85A9E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34470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827D8-037B-67B6-E470-24C4EA3B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F64147-AC62-13B4-0327-ABF4A8273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22DFC-24FC-8831-EF62-253FF27F134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17DE11-07BC-E1D1-9E6D-47221CB943F3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9E064D-7495-CFAD-FD44-7D07D08BF42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A259D5-4BA2-344D-7CD6-9521FD38264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0F941-C1E3-04C7-8791-F51F1F90D28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8D181-2ECC-0927-B878-85A844EE03B7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8B6AE7-2EB4-86A8-DF06-D0F86314C20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C8CFD-9560-704F-A9BC-94BA43B7F84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DDC4ED-BEAA-08FD-0418-E374D22E2AC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D08A2-8B12-444C-27FD-E56E3B7C161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5C9BE-6C24-522D-63D0-F993E7EEB8F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5D334-B427-8BD0-067F-53FA1B2116D6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AF7D61-EB72-1FDE-47D9-AD867167FE46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FB3FD2F-2E9C-0F4D-5EAD-8C692AE00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3ED0F-7778-A2B3-838F-5536A9E4E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7AB9F9D-15F1-2422-D84E-6D469DDF9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pic>
        <p:nvPicPr>
          <p:cNvPr id="37" name="Picture 36" descr="Colorado State University logo">
            <a:extLst>
              <a:ext uri="{FF2B5EF4-FFF2-40B4-BE49-F238E27FC236}">
                <a16:creationId xmlns:a16="http://schemas.microsoft.com/office/drawing/2014/main" id="{1FEEA0BE-133C-1EE9-31D3-7B0CF09578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AF8EAE-6735-D2DA-7BBA-16DB495A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skateboarder riding past a building">
            <a:extLst>
              <a:ext uri="{FF2B5EF4-FFF2-40B4-BE49-F238E27FC236}">
                <a16:creationId xmlns:a16="http://schemas.microsoft.com/office/drawing/2014/main" id="{FCE4C5C5-8A60-3965-F390-A74EE17C8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40" name="Picture 39" descr="A student looking into a microscope">
            <a:extLst>
              <a:ext uri="{FF2B5EF4-FFF2-40B4-BE49-F238E27FC236}">
                <a16:creationId xmlns:a16="http://schemas.microsoft.com/office/drawing/2014/main" id="{5C878159-DDC8-18FF-BA77-FF7660F78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C5EAF-24B7-F4E1-3111-7FF76263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EDBC3-9A91-D690-1AC9-E475123A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99493-908E-625D-0010-E7C2953A2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D895F-FA67-353C-C6DB-3621043D39C9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3B9374-91DD-832D-4778-A51EEE7C2FD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61AB87-E732-B49C-A2E4-8F3D003EF158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FC5D5F-177F-CEB6-E40D-F5875B28F922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7CC673-5799-2701-95E7-8DAE0F727F1E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B401D3-4A3F-1369-3599-F688F0AF67D5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837C-A5EC-B9F2-9F4B-B5F0DDD0771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1907AB-F08E-D4AF-6D89-D0A32CE0626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548600-A2F8-1888-1F29-F759B937358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22D2-9A08-FDA4-8121-80B6137946C6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C7A6F4-5ACD-5CDA-216C-171E7D80613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C85F9-C5E3-96E2-E9B8-A14CBD3EAF25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65BDAB-6ED3-737E-ED91-7ECACB8B010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399E7-5542-1F5E-6E83-B801B226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9D5FFB-169B-62D7-DAF0-9A5168D9A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A48D22B-DEEC-143E-1D31-4E59BE7CD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024EB-1A71-B0F2-4E39-21F6EAE59C5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5F49C-E824-C4BB-C807-C87C9BDC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96558" y="1065577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F83D9A80-0E80-281A-E99F-F92471A176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C7FBBA56-1926-80C7-58E3-C4C49ACB14D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EBB3FD-4351-5139-40A1-638BAA79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4" b="1375"/>
          <a:stretch/>
        </p:blipFill>
        <p:spPr>
          <a:xfrm>
            <a:off x="17275641" y="11560175"/>
            <a:ext cx="7111534" cy="21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776140-691A-A9D4-ECB6-9A007671B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69F244-C8CA-9288-A22D-B4C0340C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white hat reading a book in a library&#10;&#10;Description automatically generated">
            <a:extLst>
              <a:ext uri="{FF2B5EF4-FFF2-40B4-BE49-F238E27FC236}">
                <a16:creationId xmlns:a16="http://schemas.microsoft.com/office/drawing/2014/main" id="{C5CCAA47-DA17-8285-750E-435ED4023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161" b="40013"/>
          <a:stretch/>
        </p:blipFill>
        <p:spPr>
          <a:xfrm>
            <a:off x="0" y="808074"/>
            <a:ext cx="9779879" cy="7743259"/>
          </a:xfrm>
          <a:prstGeom prst="rect">
            <a:avLst/>
          </a:prstGeom>
        </p:spPr>
      </p:pic>
      <p:pic>
        <p:nvPicPr>
          <p:cNvPr id="15" name="Picture 14" descr="Green duotone photo of The Oval at CSU">
            <a:extLst>
              <a:ext uri="{FF2B5EF4-FFF2-40B4-BE49-F238E27FC236}">
                <a16:creationId xmlns:a16="http://schemas.microsoft.com/office/drawing/2014/main" id="{60636B70-6D80-E6B4-A0AB-1FA37A1EE7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9986" r="161"/>
          <a:stretch/>
        </p:blipFill>
        <p:spPr>
          <a:xfrm>
            <a:off x="0" y="8551333"/>
            <a:ext cx="9779879" cy="51651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F68099-713E-262D-9C2F-41D041C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E62C63B-24C9-E5A2-704B-B0DFF56BB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CA12811A-2E64-8B50-D74B-A49778FA0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8BE80CC-75E4-19D2-085B-A11BC80E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453FC-0441-6339-5061-664B9E8AF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B1232C-F8A7-1F30-9E27-22B5ED5B2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D29A660C-111B-2054-5D47-2BDBBE804C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184" y="808074"/>
            <a:ext cx="9729004" cy="8675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F846DE8-2EB1-0330-2196-E2554F6E77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9483724"/>
            <a:ext cx="9729004" cy="42322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35C0C-972C-4520-67CF-18EAFF17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AB41D4B-99CA-CF76-F7B8-47081EDAD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907D6495-ABD1-CEE9-7021-6A5CD8B68B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AE2353-C2E6-3E6F-5583-DF7C0A326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3" y="1850980"/>
            <a:ext cx="22170156" cy="153888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4390382"/>
            <a:ext cx="22170156" cy="5198346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65" r:id="rId3"/>
    <p:sldLayoutId id="2147483678" r:id="rId4"/>
    <p:sldLayoutId id="2147483690" r:id="rId5"/>
    <p:sldLayoutId id="2147483689" r:id="rId6"/>
    <p:sldLayoutId id="2147483679" r:id="rId7"/>
    <p:sldLayoutId id="2147483649" r:id="rId8"/>
    <p:sldLayoutId id="2147483666" r:id="rId9"/>
    <p:sldLayoutId id="2147483694" r:id="rId10"/>
    <p:sldLayoutId id="2147483695" r:id="rId11"/>
    <p:sldLayoutId id="2147483683" r:id="rId12"/>
    <p:sldLayoutId id="2147483698" r:id="rId13"/>
    <p:sldLayoutId id="2147483670" r:id="rId14"/>
    <p:sldLayoutId id="2147483668" r:id="rId15"/>
    <p:sldLayoutId id="2147483697" r:id="rId16"/>
    <p:sldLayoutId id="2147483696" r:id="rId17"/>
    <p:sldLayoutId id="2147483687" r:id="rId18"/>
    <p:sldLayoutId id="2147483688" r:id="rId19"/>
    <p:sldLayoutId id="2147483700" r:id="rId20"/>
    <p:sldLayoutId id="2147483669" r:id="rId21"/>
    <p:sldLayoutId id="2147483650" r:id="rId22"/>
    <p:sldLayoutId id="2147483686" r:id="rId23"/>
    <p:sldLayoutId id="2147483661" r:id="rId24"/>
    <p:sldLayoutId id="2147483680" r:id="rId25"/>
    <p:sldLayoutId id="2147483691" r:id="rId26"/>
    <p:sldLayoutId id="2147483681" r:id="rId27"/>
    <p:sldLayoutId id="2147483682" r:id="rId28"/>
    <p:sldLayoutId id="2147483677" r:id="rId29"/>
    <p:sldLayoutId id="2147483699" r:id="rId30"/>
    <p:sldLayoutId id="2147483692" r:id="rId31"/>
    <p:sldLayoutId id="2147483701" r:id="rId32"/>
    <p:sldLayoutId id="2147483702" r:id="rId33"/>
    <p:sldLayoutId id="2147483703" r:id="rId34"/>
    <p:sldLayoutId id="2147483672" r:id="rId35"/>
    <p:sldLayoutId id="2147483704" r:id="rId3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1234609" rtl="0" eaLnBrk="1" latinLnBrk="0" hangingPunct="1">
        <a:spcBef>
          <a:spcPct val="0"/>
        </a:spcBef>
        <a:buNone/>
        <a:defRPr sz="8800" kern="1200">
          <a:solidFill>
            <a:schemeClr val="tx2"/>
          </a:solidFill>
          <a:latin typeface="Poppins" pitchFamily="2" charset="77"/>
          <a:ea typeface="Poppins" pitchFamily="2" charset="77"/>
          <a:cs typeface="Poppins" pitchFamily="2" charset="77"/>
        </a:defRPr>
      </a:lvl1pPr>
    </p:titleStyle>
    <p:bodyStyle>
      <a:lvl1pPr marL="925959" indent="-925959" algn="l" defTabSz="1234609" rtl="0" eaLnBrk="1" latinLnBrk="0" hangingPunct="1">
        <a:lnSpc>
          <a:spcPct val="120000"/>
        </a:lnSpc>
        <a:spcBef>
          <a:spcPts val="1059"/>
        </a:spcBef>
        <a:spcAft>
          <a:spcPts val="1059"/>
        </a:spcAft>
        <a:buFont typeface="Arial"/>
        <a:buChar char="•"/>
        <a:defRPr sz="30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2006243" indent="-77163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308653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•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432114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5555756" indent="-617304" algn="l" defTabSz="1234609" rtl="0" eaLnBrk="1" latinLnBrk="0" hangingPunct="1">
        <a:spcBef>
          <a:spcPct val="20000"/>
        </a:spcBef>
        <a:buFont typeface="Arial"/>
        <a:buChar char="»"/>
        <a:defRPr sz="290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6790368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8024982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259591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494205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1pPr>
      <a:lvl2pPr marL="1234609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2pPr>
      <a:lvl3pPr marL="246922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3pPr>
      <a:lvl4pPr marL="370383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4pPr>
      <a:lvl5pPr marL="4938451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5pPr>
      <a:lvl6pPr marL="617306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6pPr>
      <a:lvl7pPr marL="740767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7pPr>
      <a:lvl8pPr marL="8642286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8pPr>
      <a:lvl9pPr marL="987689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9947-413D-825C-A296-579DDFBD3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93544-7580-1B1E-44AB-23C11544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0CEA0-DDDD-F266-F9D0-B0506933B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81163" y="9028113"/>
            <a:ext cx="15373350" cy="1624034"/>
          </a:xfrm>
        </p:spPr>
        <p:txBody>
          <a:bodyPr/>
          <a:lstStyle/>
          <a:p>
            <a:r>
              <a:rPr lang="en-US" dirty="0"/>
              <a:t>CS 555 Distributed Systems – Fall 2025</a:t>
            </a:r>
          </a:p>
          <a:p>
            <a:r>
              <a:rPr lang="en-US" dirty="0"/>
              <a:t>Chris Cowart, Nate Mattie</a:t>
            </a:r>
          </a:p>
        </p:txBody>
      </p:sp>
    </p:spTree>
    <p:extLst>
      <p:ext uri="{BB962C8B-B14F-4D97-AF65-F5344CB8AC3E}">
        <p14:creationId xmlns:p14="http://schemas.microsoft.com/office/powerpoint/2010/main" val="8963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B2E0-AE22-CBA7-CE0C-7794C34E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Photo placeholder">
            <a:extLst>
              <a:ext uri="{FF2B5EF4-FFF2-40B4-BE49-F238E27FC236}">
                <a16:creationId xmlns:a16="http://schemas.microsoft.com/office/drawing/2014/main" id="{7EC6EE65-ACE6-E19A-0BE9-8CD9E23396C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8D14C-2516-3ECE-FF7C-099E0C6E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73" y="1041989"/>
            <a:ext cx="13515349" cy="2893100"/>
          </a:xfrm>
        </p:spPr>
        <p:txBody>
          <a:bodyPr/>
          <a:lstStyle/>
          <a:p>
            <a:r>
              <a:rPr lang="en-US" dirty="0"/>
              <a:t>Problem Characterization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AF653-3258-1744-A2A9-4827F0428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0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F93B-2409-D281-1F6A-C17B74A4E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Photo placeholder">
            <a:extLst>
              <a:ext uri="{FF2B5EF4-FFF2-40B4-BE49-F238E27FC236}">
                <a16:creationId xmlns:a16="http://schemas.microsoft.com/office/drawing/2014/main" id="{028C9B29-2CE2-2E37-47E3-4A369BF159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407FA8-965F-3474-C0E5-A49DB44F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73" y="1041989"/>
            <a:ext cx="13515349" cy="1538883"/>
          </a:xfrm>
        </p:spPr>
        <p:txBody>
          <a:bodyPr/>
          <a:lstStyle/>
          <a:p>
            <a:r>
              <a:rPr lang="en-US" dirty="0"/>
              <a:t>Why This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44B86-6AB2-71A5-B41D-05CED897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7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194C6-65BB-8232-2309-718D7D47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Photo placeholder">
            <a:extLst>
              <a:ext uri="{FF2B5EF4-FFF2-40B4-BE49-F238E27FC236}">
                <a16:creationId xmlns:a16="http://schemas.microsoft.com/office/drawing/2014/main" id="{5BC150EF-2A23-8442-56ED-791EA2BD1D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CC7BD0-57BC-70F0-35DF-2AF78A0F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73" y="1041989"/>
            <a:ext cx="13515349" cy="1538883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F567B-7759-1A6C-4D05-52ED367C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51F2-262E-9F70-1813-820F5EA4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descr="Photo placeholder">
            <a:extLst>
              <a:ext uri="{FF2B5EF4-FFF2-40B4-BE49-F238E27FC236}">
                <a16:creationId xmlns:a16="http://schemas.microsoft.com/office/drawing/2014/main" id="{C6C240CF-ABDC-4EFE-CE29-D9731B6E5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BA38A0-276A-A533-D578-607ABD0C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73" y="1041989"/>
            <a:ext cx="13515349" cy="153888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962C6-93BF-0AB3-A1C5-43EB792D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5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F2DFD0-4F97-D9FD-47C5-5591C544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930BB7-86F7-58D8-9968-DF7BC5BE0E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Find Your Energy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82C403"/>
      </a:accent1>
      <a:accent2>
        <a:srgbClr val="CFFC00"/>
      </a:accent2>
      <a:accent3>
        <a:srgbClr val="E56954"/>
      </a:accent3>
      <a:accent4>
        <a:srgbClr val="008FB2"/>
      </a:accent4>
      <a:accent5>
        <a:srgbClr val="7E5373"/>
      </a:accent5>
      <a:accent6>
        <a:srgbClr val="FEC037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7033</TotalTime>
  <Words>26</Words>
  <Application>Microsoft Macintosh PowerPoint</Application>
  <PresentationFormat>Custom</PresentationFormat>
  <Paragraphs>12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Poppins</vt:lpstr>
      <vt:lpstr>Office Theme</vt:lpstr>
      <vt:lpstr>PowerPoint Presentation</vt:lpstr>
      <vt:lpstr>Problem Characterization</vt:lpstr>
      <vt:lpstr>Why This Matters</vt:lpstr>
      <vt:lpstr>Proposed Solution</vt:lpstr>
      <vt:lpstr>Evaluation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Christopher Cowart</cp:lastModifiedBy>
  <cp:revision>204</cp:revision>
  <dcterms:created xsi:type="dcterms:W3CDTF">2015-06-30T23:05:53Z</dcterms:created>
  <dcterms:modified xsi:type="dcterms:W3CDTF">2025-09-25T18:57:21Z</dcterms:modified>
</cp:coreProperties>
</file>